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2" r:id="rId1"/>
  </p:sldMasterIdLst>
  <p:sldIdLst>
    <p:sldId id="256" r:id="rId2"/>
    <p:sldId id="280" r:id="rId3"/>
    <p:sldId id="281" r:id="rId4"/>
    <p:sldId id="257" r:id="rId5"/>
    <p:sldId id="258" r:id="rId6"/>
    <p:sldId id="259" r:id="rId7"/>
    <p:sldId id="260" r:id="rId8"/>
    <p:sldId id="262" r:id="rId9"/>
    <p:sldId id="263" r:id="rId10"/>
    <p:sldId id="265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41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320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4235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8349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9698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8231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1300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1668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245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ru-R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484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337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23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903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861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5991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538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102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728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>
              <a:lnSpc>
                <a:spcPct val="100000"/>
              </a:lnSpc>
            </a:pPr>
            <a:fld id="{229C6199-F35B-4ED6-AEAE-5672A18251AE}" type="datetime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21.04.2025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837992DD-FB56-4881-9E44-8FE642966919}" type="slidenum">
              <a:rPr lang="ru-RU" sz="1000" b="0" strike="noStrike" spc="-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6383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440294" y="1698300"/>
            <a:ext cx="9330612" cy="3461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83000"/>
              </a:lnSpc>
            </a:pPr>
            <a:r>
              <a:rPr lang="ru-RU" sz="7200" b="1" cap="all" spc="-97" dirty="0">
                <a:uFill>
                  <a:solidFill>
                    <a:srgbClr val="FFFFFF"/>
                  </a:solidFill>
                </a:uFill>
                <a:latin typeface="Sitka Heading"/>
              </a:rPr>
              <a:t>Лабораторная работа 1-6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2783513" y="4681980"/>
            <a:ext cx="9163440" cy="955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ru-RU" sz="4000" b="1" strike="noStrike" spc="77" dirty="0">
                <a:uFill>
                  <a:solidFill>
                    <a:srgbClr val="FFFFFF"/>
                  </a:solidFill>
                </a:uFill>
                <a:latin typeface="Sitka Banner"/>
              </a:rPr>
              <a:t>Выполнил:</a:t>
            </a:r>
          </a:p>
          <a:p>
            <a:pPr algn="r">
              <a:lnSpc>
                <a:spcPct val="100000"/>
              </a:lnSpc>
            </a:pPr>
            <a:r>
              <a:rPr lang="ru-RU" sz="4000" b="1" spc="77" dirty="0">
                <a:uFill>
                  <a:solidFill>
                    <a:srgbClr val="FFFFFF"/>
                  </a:solidFill>
                </a:uFill>
                <a:latin typeface="Sitka Banner"/>
              </a:rPr>
              <a:t>Курсант 331 группы</a:t>
            </a:r>
            <a:endParaRPr lang="ru-RU" sz="4000" b="1" strike="noStrike" spc="77" dirty="0">
              <a:uFill>
                <a:solidFill>
                  <a:srgbClr val="FFFFFF"/>
                </a:solidFill>
              </a:uFill>
              <a:latin typeface="Sitka Banner"/>
            </a:endParaRPr>
          </a:p>
          <a:p>
            <a:pPr algn="r">
              <a:lnSpc>
                <a:spcPct val="100000"/>
              </a:lnSpc>
            </a:pPr>
            <a:r>
              <a:rPr lang="ru-RU" sz="4000" b="1" strike="noStrike" spc="77" dirty="0" err="1">
                <a:uFill>
                  <a:solidFill>
                    <a:srgbClr val="FFFFFF"/>
                  </a:solidFill>
                </a:uFill>
                <a:latin typeface="Sitka Banner"/>
              </a:rPr>
              <a:t>Бухарова</a:t>
            </a:r>
            <a:r>
              <a:rPr lang="ru-RU" sz="4000" b="1" strike="noStrike" spc="77" dirty="0">
                <a:uFill>
                  <a:solidFill>
                    <a:srgbClr val="FFFFFF"/>
                  </a:solidFill>
                </a:uFill>
                <a:latin typeface="Sitka Banner"/>
              </a:rPr>
              <a:t> Ольга</a:t>
            </a:r>
            <a:endParaRPr lang="ru-RU" sz="4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51240" y="0"/>
            <a:ext cx="6491520" cy="3740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53" name="Рисунок 3"/>
          <p:cNvPicPr/>
          <p:nvPr/>
        </p:nvPicPr>
        <p:blipFill>
          <a:blip r:embed="rId2"/>
          <a:srcRect l="5651" t="19914" r="56996" b="10218"/>
          <a:stretch/>
        </p:blipFill>
        <p:spPr>
          <a:xfrm>
            <a:off x="371768" y="830766"/>
            <a:ext cx="4938894" cy="5196468"/>
          </a:xfrm>
          <a:prstGeom prst="rect">
            <a:avLst/>
          </a:prstGeom>
          <a:ln>
            <a:noFill/>
          </a:ln>
        </p:spPr>
      </p:pic>
      <p:pic>
        <p:nvPicPr>
          <p:cNvPr id="154" name="Рисунок 4"/>
          <p:cNvPicPr/>
          <p:nvPr/>
        </p:nvPicPr>
        <p:blipFill>
          <a:blip r:embed="rId3"/>
          <a:stretch/>
        </p:blipFill>
        <p:spPr>
          <a:xfrm>
            <a:off x="6623609" y="3453954"/>
            <a:ext cx="3949200" cy="257328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C53E19-B948-4A5C-9E65-AAEE755F2CDC}"/>
              </a:ext>
            </a:extLst>
          </p:cNvPr>
          <p:cNvSpPr txBox="1"/>
          <p:nvPr/>
        </p:nvSpPr>
        <p:spPr>
          <a:xfrm>
            <a:off x="5590135" y="830766"/>
            <a:ext cx="6601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Переименование элементов проекта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58" name="Рисунок 5"/>
          <p:cNvPicPr/>
          <p:nvPr/>
        </p:nvPicPr>
        <p:blipFill>
          <a:blip r:embed="rId2"/>
          <a:stretch/>
        </p:blipFill>
        <p:spPr>
          <a:xfrm>
            <a:off x="7571707" y="881327"/>
            <a:ext cx="4233600" cy="5636520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88307B-E456-4EE1-ADB6-8590B076DE4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18002" y="1534949"/>
            <a:ext cx="4934127" cy="43292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60" name="Рисунок 3"/>
          <p:cNvPicPr/>
          <p:nvPr/>
        </p:nvPicPr>
        <p:blipFill>
          <a:blip r:embed="rId2"/>
          <a:stretch/>
        </p:blipFill>
        <p:spPr>
          <a:xfrm>
            <a:off x="296336" y="561780"/>
            <a:ext cx="3771812" cy="3601026"/>
          </a:xfrm>
          <a:prstGeom prst="rect">
            <a:avLst/>
          </a:prstGeom>
          <a:ln>
            <a:noFill/>
          </a:ln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35EC7FD5-AF83-422B-A5A4-9A856EC1445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10029" y="2157020"/>
            <a:ext cx="4125253" cy="4391845"/>
          </a:xfrm>
          <a:prstGeom prst="rect">
            <a:avLst/>
          </a:prstGeom>
          <a:ln>
            <a:noFill/>
          </a:ln>
        </p:spPr>
      </p:pic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2E1404D5-E0D7-4AFB-92E0-C339CE00E3F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627210" y="2157019"/>
            <a:ext cx="4043530" cy="439184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8B81B3-6AAC-4521-AF6B-E36D350B7127}"/>
              </a:ext>
            </a:extLst>
          </p:cNvPr>
          <p:cNvSpPr txBox="1"/>
          <p:nvPr/>
        </p:nvSpPr>
        <p:spPr>
          <a:xfrm>
            <a:off x="2931456" y="74848"/>
            <a:ext cx="8963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dirty="0"/>
              <a:t>Создание нового пакета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65" name="Рисунок 3"/>
          <p:cNvPicPr/>
          <p:nvPr/>
        </p:nvPicPr>
        <p:blipFill>
          <a:blip r:embed="rId2"/>
          <a:stretch/>
        </p:blipFill>
        <p:spPr>
          <a:xfrm>
            <a:off x="919969" y="1642188"/>
            <a:ext cx="4185605" cy="4368012"/>
          </a:xfrm>
          <a:prstGeom prst="rect">
            <a:avLst/>
          </a:prstGeom>
          <a:ln>
            <a:noFill/>
          </a:ln>
        </p:spPr>
      </p:pic>
      <p:pic>
        <p:nvPicPr>
          <p:cNvPr id="166" name="Рисунок 5"/>
          <p:cNvPicPr/>
          <p:nvPr/>
        </p:nvPicPr>
        <p:blipFill>
          <a:blip r:embed="rId3"/>
          <a:stretch/>
        </p:blipFill>
        <p:spPr>
          <a:xfrm>
            <a:off x="6866295" y="1381944"/>
            <a:ext cx="3660090" cy="3642543"/>
          </a:xfrm>
          <a:prstGeom prst="rect">
            <a:avLst/>
          </a:prstGeom>
          <a:ln>
            <a:noFill/>
          </a:ln>
        </p:spPr>
      </p:pic>
      <p:pic>
        <p:nvPicPr>
          <p:cNvPr id="167" name="Рисунок 6"/>
          <p:cNvPicPr/>
          <p:nvPr/>
        </p:nvPicPr>
        <p:blipFill>
          <a:blip r:embed="rId4"/>
          <a:stretch/>
        </p:blipFill>
        <p:spPr>
          <a:xfrm>
            <a:off x="5832000" y="5256000"/>
            <a:ext cx="5728680" cy="7542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65E19-E531-422D-BD7C-262BFCAF44B2}"/>
              </a:ext>
            </a:extLst>
          </p:cNvPr>
          <p:cNvSpPr txBox="1"/>
          <p:nvPr/>
        </p:nvSpPr>
        <p:spPr>
          <a:xfrm>
            <a:off x="83975" y="134768"/>
            <a:ext cx="11196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Экспорт проекта в архив </a:t>
            </a:r>
            <a:r>
              <a:rPr lang="en-US" sz="6000" dirty="0"/>
              <a:t>zip</a:t>
            </a:r>
            <a:endParaRPr lang="ru-RU"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Рисунок 5"/>
          <p:cNvPicPr/>
          <p:nvPr/>
        </p:nvPicPr>
        <p:blipFill>
          <a:blip r:embed="rId2"/>
          <a:stretch/>
        </p:blipFill>
        <p:spPr>
          <a:xfrm>
            <a:off x="3098340" y="1837980"/>
            <a:ext cx="5994720" cy="31820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842C76-51B8-4600-AB15-08CB883AE0AC}"/>
              </a:ext>
            </a:extLst>
          </p:cNvPr>
          <p:cNvSpPr txBox="1"/>
          <p:nvPr/>
        </p:nvSpPr>
        <p:spPr>
          <a:xfrm>
            <a:off x="1719642" y="270587"/>
            <a:ext cx="8752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Удаление проекта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71" name="Рисунок 3"/>
          <p:cNvPicPr/>
          <p:nvPr/>
        </p:nvPicPr>
        <p:blipFill>
          <a:blip r:embed="rId2"/>
          <a:stretch/>
        </p:blipFill>
        <p:spPr>
          <a:xfrm>
            <a:off x="668880" y="1919160"/>
            <a:ext cx="4156920" cy="4386240"/>
          </a:xfrm>
          <a:prstGeom prst="rect">
            <a:avLst/>
          </a:prstGeom>
          <a:ln>
            <a:noFill/>
          </a:ln>
        </p:spPr>
      </p:pic>
      <p:pic>
        <p:nvPicPr>
          <p:cNvPr id="172" name="Рисунок 5"/>
          <p:cNvPicPr/>
          <p:nvPr/>
        </p:nvPicPr>
        <p:blipFill>
          <a:blip r:embed="rId3"/>
          <a:stretch/>
        </p:blipFill>
        <p:spPr>
          <a:xfrm>
            <a:off x="5023260" y="1236240"/>
            <a:ext cx="3706560" cy="4979160"/>
          </a:xfrm>
          <a:prstGeom prst="rect">
            <a:avLst/>
          </a:prstGeom>
          <a:ln>
            <a:noFill/>
          </a:ln>
        </p:spPr>
      </p:pic>
      <p:pic>
        <p:nvPicPr>
          <p:cNvPr id="173" name="Рисунок 6"/>
          <p:cNvPicPr/>
          <p:nvPr/>
        </p:nvPicPr>
        <p:blipFill>
          <a:blip r:embed="rId4"/>
          <a:stretch/>
        </p:blipFill>
        <p:spPr>
          <a:xfrm>
            <a:off x="9225860" y="1236240"/>
            <a:ext cx="2365200" cy="252972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D865E7-4B50-4866-A80B-821891F04F8B}"/>
              </a:ext>
            </a:extLst>
          </p:cNvPr>
          <p:cNvSpPr txBox="1"/>
          <p:nvPr/>
        </p:nvSpPr>
        <p:spPr>
          <a:xfrm>
            <a:off x="1" y="-1054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Импорт проекта из архива </a:t>
            </a:r>
            <a:r>
              <a:rPr lang="en-US" sz="6000" dirty="0"/>
              <a:t>zip</a:t>
            </a:r>
            <a:endParaRPr lang="ru-RU"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75" name="Рисунок 5"/>
          <p:cNvPicPr/>
          <p:nvPr/>
        </p:nvPicPr>
        <p:blipFill>
          <a:blip r:embed="rId2"/>
          <a:stretch/>
        </p:blipFill>
        <p:spPr>
          <a:xfrm>
            <a:off x="517320" y="522000"/>
            <a:ext cx="6667920" cy="5896440"/>
          </a:xfrm>
          <a:prstGeom prst="rect">
            <a:avLst/>
          </a:prstGeom>
          <a:ln>
            <a:noFill/>
          </a:ln>
        </p:spPr>
      </p:pic>
      <p:pic>
        <p:nvPicPr>
          <p:cNvPr id="176" name="Рисунок 7"/>
          <p:cNvPicPr/>
          <p:nvPr/>
        </p:nvPicPr>
        <p:blipFill>
          <a:blip r:embed="rId3"/>
          <a:stretch/>
        </p:blipFill>
        <p:spPr>
          <a:xfrm>
            <a:off x="7408440" y="2880000"/>
            <a:ext cx="4255560" cy="28587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464384-0ACE-4EEE-891C-115A9CE2C1EF}"/>
              </a:ext>
            </a:extLst>
          </p:cNvPr>
          <p:cNvSpPr txBox="1"/>
          <p:nvPr/>
        </p:nvSpPr>
        <p:spPr>
          <a:xfrm>
            <a:off x="7734600" y="358724"/>
            <a:ext cx="445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Создание овала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78" name="Рисунок 3"/>
          <p:cNvPicPr/>
          <p:nvPr/>
        </p:nvPicPr>
        <p:blipFill>
          <a:blip r:embed="rId2"/>
          <a:stretch/>
        </p:blipFill>
        <p:spPr>
          <a:xfrm>
            <a:off x="3096213" y="4844161"/>
            <a:ext cx="8623800" cy="1494360"/>
          </a:xfrm>
          <a:prstGeom prst="rect">
            <a:avLst/>
          </a:prstGeom>
          <a:ln>
            <a:noFill/>
          </a:ln>
        </p:spPr>
      </p:pic>
      <p:pic>
        <p:nvPicPr>
          <p:cNvPr id="179" name="Рисунок 5"/>
          <p:cNvPicPr/>
          <p:nvPr/>
        </p:nvPicPr>
        <p:blipFill>
          <a:blip r:embed="rId3"/>
          <a:stretch/>
        </p:blipFill>
        <p:spPr>
          <a:xfrm>
            <a:off x="6965493" y="519479"/>
            <a:ext cx="4754520" cy="3816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A0DAF-C6A6-4C36-9C7A-BC2B14A7671E}"/>
              </a:ext>
            </a:extLst>
          </p:cNvPr>
          <p:cNvSpPr txBox="1"/>
          <p:nvPr/>
        </p:nvSpPr>
        <p:spPr>
          <a:xfrm>
            <a:off x="381005" y="1457983"/>
            <a:ext cx="6584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Работа с изображениями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81" name="Рисунок 5"/>
          <p:cNvPicPr/>
          <p:nvPr/>
        </p:nvPicPr>
        <p:blipFill>
          <a:blip r:embed="rId2"/>
          <a:stretch/>
        </p:blipFill>
        <p:spPr>
          <a:xfrm>
            <a:off x="504000" y="1499400"/>
            <a:ext cx="6751080" cy="4536000"/>
          </a:xfrm>
          <a:prstGeom prst="rect">
            <a:avLst/>
          </a:prstGeom>
          <a:ln>
            <a:noFill/>
          </a:ln>
        </p:spPr>
      </p:pic>
      <p:pic>
        <p:nvPicPr>
          <p:cNvPr id="182" name="Рисунок 7"/>
          <p:cNvPicPr/>
          <p:nvPr/>
        </p:nvPicPr>
        <p:blipFill>
          <a:blip r:embed="rId3"/>
          <a:stretch/>
        </p:blipFill>
        <p:spPr>
          <a:xfrm>
            <a:off x="7893257" y="3587400"/>
            <a:ext cx="3971520" cy="2448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DB4EFB-AA1D-45E0-98C7-54F234379779}"/>
              </a:ext>
            </a:extLst>
          </p:cNvPr>
          <p:cNvSpPr txBox="1"/>
          <p:nvPr/>
        </p:nvSpPr>
        <p:spPr>
          <a:xfrm>
            <a:off x="7817760" y="1328220"/>
            <a:ext cx="4374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Анимация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7200" b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Sitka Banner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6B5F12-F3AC-432F-B062-C0152501B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70" y="853751"/>
            <a:ext cx="5039615" cy="5150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1DEEBB-6CD6-4628-89DF-B32A3912EB70}"/>
              </a:ext>
            </a:extLst>
          </p:cNvPr>
          <p:cNvSpPr txBox="1"/>
          <p:nvPr/>
        </p:nvSpPr>
        <p:spPr>
          <a:xfrm>
            <a:off x="7578724" y="2413337"/>
            <a:ext cx="3822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Результат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C50487-3DC4-40A7-82E1-9D14712D0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78" y="466585"/>
            <a:ext cx="4406281" cy="5924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4C3C8-CF94-4C80-BCE8-883F4E42ACB5}"/>
              </a:ext>
            </a:extLst>
          </p:cNvPr>
          <p:cNvSpPr txBox="1"/>
          <p:nvPr/>
        </p:nvSpPr>
        <p:spPr>
          <a:xfrm>
            <a:off x="6096000" y="466585"/>
            <a:ext cx="5848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Создание проекта</a:t>
            </a:r>
            <a:r>
              <a:rPr lang="en-US" sz="6000" dirty="0"/>
              <a:t> Eclipse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033100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DEF1C8-81D2-4E59-8C48-E4A5EF962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80" y="1343608"/>
            <a:ext cx="5239439" cy="5003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6B5DFA-0FCE-43CF-B23F-543503BB6ABA}"/>
              </a:ext>
            </a:extLst>
          </p:cNvPr>
          <p:cNvSpPr txBox="1"/>
          <p:nvPr/>
        </p:nvSpPr>
        <p:spPr>
          <a:xfrm>
            <a:off x="0" y="14742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Регистрация в </a:t>
            </a:r>
            <a:r>
              <a:rPr lang="en-US" sz="6000" dirty="0"/>
              <a:t>GitHub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549995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7BC5D7-62FE-4E77-BFF5-071C5CFF1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56" y="1474236"/>
            <a:ext cx="5281288" cy="50668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292B5B-4B66-4609-91EA-ECBAE8ECF93F}"/>
              </a:ext>
            </a:extLst>
          </p:cNvPr>
          <p:cNvSpPr txBox="1"/>
          <p:nvPr/>
        </p:nvSpPr>
        <p:spPr>
          <a:xfrm>
            <a:off x="0" y="14742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Создание репозитория</a:t>
            </a:r>
          </a:p>
        </p:txBody>
      </p:sp>
    </p:spTree>
    <p:extLst>
      <p:ext uri="{BB962C8B-B14F-4D97-AF65-F5344CB8AC3E}">
        <p14:creationId xmlns:p14="http://schemas.microsoft.com/office/powerpoint/2010/main" val="390719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65B8F9-34BA-419F-8379-10EFE67D0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073" y="1520890"/>
            <a:ext cx="4887854" cy="4923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7E5877-B890-44AE-99E0-9EF688A4E195}"/>
              </a:ext>
            </a:extLst>
          </p:cNvPr>
          <p:cNvSpPr txBox="1"/>
          <p:nvPr/>
        </p:nvSpPr>
        <p:spPr>
          <a:xfrm>
            <a:off x="0" y="27991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Репозиторий </a:t>
            </a:r>
            <a:r>
              <a:rPr lang="en-US" sz="6000" dirty="0"/>
              <a:t>Git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72770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122E3E-BBDF-4FD5-B62C-4E3024B59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87" b="43885"/>
          <a:stretch/>
        </p:blipFill>
        <p:spPr>
          <a:xfrm>
            <a:off x="867748" y="2712749"/>
            <a:ext cx="4068597" cy="33155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6DB1F6-5645-455F-B3E5-50C146F20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16" r="34087"/>
          <a:stretch/>
        </p:blipFill>
        <p:spPr>
          <a:xfrm>
            <a:off x="7087705" y="2888757"/>
            <a:ext cx="4650205" cy="2963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12FFA-2B0F-43E0-810F-6233DD906F97}"/>
              </a:ext>
            </a:extLst>
          </p:cNvPr>
          <p:cNvSpPr txBox="1"/>
          <p:nvPr/>
        </p:nvSpPr>
        <p:spPr>
          <a:xfrm>
            <a:off x="0" y="139960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Вывод в консоль, в столбец, в одну строку</a:t>
            </a:r>
          </a:p>
        </p:txBody>
      </p:sp>
    </p:spTree>
    <p:extLst>
      <p:ext uri="{BB962C8B-B14F-4D97-AF65-F5344CB8AC3E}">
        <p14:creationId xmlns:p14="http://schemas.microsoft.com/office/powerpoint/2010/main" val="438193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Рисунок 3"/>
          <p:cNvPicPr/>
          <p:nvPr/>
        </p:nvPicPr>
        <p:blipFill>
          <a:blip r:embed="rId2"/>
          <a:srcRect l="15356" t="25640" r="7876" b="26251"/>
          <a:stretch/>
        </p:blipFill>
        <p:spPr>
          <a:xfrm>
            <a:off x="583801" y="637847"/>
            <a:ext cx="5364000" cy="3651480"/>
          </a:xfrm>
          <a:prstGeom prst="rect">
            <a:avLst/>
          </a:prstGeom>
          <a:ln>
            <a:noFill/>
          </a:ln>
        </p:spPr>
      </p:pic>
      <p:pic>
        <p:nvPicPr>
          <p:cNvPr id="134" name="Рисунок 4"/>
          <p:cNvPicPr/>
          <p:nvPr/>
        </p:nvPicPr>
        <p:blipFill>
          <a:blip r:embed="rId3"/>
          <a:srcRect l="14453" t="25657" r="8781" b="25341"/>
          <a:stretch/>
        </p:blipFill>
        <p:spPr>
          <a:xfrm>
            <a:off x="6343559" y="2877194"/>
            <a:ext cx="5264640" cy="36514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421D5-585A-4FC5-9B1D-67691924B35C}"/>
              </a:ext>
            </a:extLst>
          </p:cNvPr>
          <p:cNvSpPr txBox="1"/>
          <p:nvPr/>
        </p:nvSpPr>
        <p:spPr>
          <a:xfrm>
            <a:off x="6343558" y="14872"/>
            <a:ext cx="5848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Создание проекта</a:t>
            </a:r>
            <a:r>
              <a:rPr lang="en-US" sz="6000" dirty="0"/>
              <a:t> NetBeans</a:t>
            </a:r>
            <a:endParaRPr lang="ru-RU"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70600" y="636480"/>
            <a:ext cx="6393960" cy="31629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7200" b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Sitka Banner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36" name="Рисунок 6"/>
          <p:cNvPicPr/>
          <p:nvPr/>
        </p:nvPicPr>
        <p:blipFill>
          <a:blip r:embed="rId2"/>
          <a:stretch/>
        </p:blipFill>
        <p:spPr>
          <a:xfrm>
            <a:off x="570599" y="1268964"/>
            <a:ext cx="4644861" cy="5046516"/>
          </a:xfrm>
          <a:prstGeom prst="rect">
            <a:avLst/>
          </a:prstGeom>
          <a:ln>
            <a:noFill/>
          </a:ln>
        </p:spPr>
      </p:pic>
      <p:pic>
        <p:nvPicPr>
          <p:cNvPr id="137" name="Рисунок 4"/>
          <p:cNvPicPr/>
          <p:nvPr/>
        </p:nvPicPr>
        <p:blipFill>
          <a:blip r:embed="rId3"/>
          <a:stretch/>
        </p:blipFill>
        <p:spPr>
          <a:xfrm>
            <a:off x="6976542" y="1268964"/>
            <a:ext cx="4245685" cy="5001515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1F45F-A4BE-4071-A267-98AC7039E2C2}"/>
              </a:ext>
            </a:extLst>
          </p:cNvPr>
          <p:cNvSpPr txBox="1"/>
          <p:nvPr/>
        </p:nvSpPr>
        <p:spPr>
          <a:xfrm>
            <a:off x="0" y="12864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Создание элементов формы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39" name="Рисунок 5"/>
          <p:cNvPicPr/>
          <p:nvPr/>
        </p:nvPicPr>
        <p:blipFill>
          <a:blip r:embed="rId2"/>
          <a:stretch/>
        </p:blipFill>
        <p:spPr>
          <a:xfrm>
            <a:off x="759240" y="1457944"/>
            <a:ext cx="4785219" cy="3942111"/>
          </a:xfrm>
          <a:prstGeom prst="rect">
            <a:avLst/>
          </a:prstGeom>
          <a:ln>
            <a:noFill/>
          </a:ln>
        </p:spPr>
      </p:pic>
      <p:pic>
        <p:nvPicPr>
          <p:cNvPr id="140" name="Рисунок 7"/>
          <p:cNvPicPr/>
          <p:nvPr/>
        </p:nvPicPr>
        <p:blipFill>
          <a:blip r:embed="rId3"/>
          <a:stretch/>
        </p:blipFill>
        <p:spPr>
          <a:xfrm>
            <a:off x="6375798" y="479266"/>
            <a:ext cx="5446087" cy="589946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066980" y="670592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42" name="Рисунок 3"/>
          <p:cNvPicPr/>
          <p:nvPr/>
        </p:nvPicPr>
        <p:blipFill rotWithShape="1">
          <a:blip r:embed="rId2"/>
          <a:srcRect t="10683" r="15906" b="35859"/>
          <a:stretch/>
        </p:blipFill>
        <p:spPr>
          <a:xfrm>
            <a:off x="130176" y="241324"/>
            <a:ext cx="4086360" cy="3051111"/>
          </a:xfrm>
          <a:prstGeom prst="rect">
            <a:avLst/>
          </a:prstGeom>
          <a:ln>
            <a:noFill/>
          </a:ln>
        </p:spPr>
      </p:pic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7015058C-52C8-445B-88EA-FB409F9D364B}"/>
              </a:ext>
            </a:extLst>
          </p:cNvPr>
          <p:cNvPicPr/>
          <p:nvPr/>
        </p:nvPicPr>
        <p:blipFill rotWithShape="1">
          <a:blip r:embed="rId3"/>
          <a:srcRect b="19087"/>
          <a:stretch/>
        </p:blipFill>
        <p:spPr>
          <a:xfrm>
            <a:off x="2633744" y="2609625"/>
            <a:ext cx="5138655" cy="3824148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EC4E99-D76A-45B5-ACAE-AD1FA5BCC81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382064" y="241324"/>
            <a:ext cx="4553123" cy="370395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aramond"/>
            </a:endParaRPr>
          </a:p>
        </p:txBody>
      </p:sp>
      <p:pic>
        <p:nvPicPr>
          <p:cNvPr id="147" name="Рисунок 3"/>
          <p:cNvPicPr/>
          <p:nvPr/>
        </p:nvPicPr>
        <p:blipFill>
          <a:blip r:embed="rId2"/>
          <a:stretch/>
        </p:blipFill>
        <p:spPr>
          <a:xfrm>
            <a:off x="3214800" y="1328220"/>
            <a:ext cx="5761800" cy="49557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2677A7-935E-4170-AD41-2ED72731A580}"/>
              </a:ext>
            </a:extLst>
          </p:cNvPr>
          <p:cNvSpPr txBox="1"/>
          <p:nvPr/>
        </p:nvSpPr>
        <p:spPr>
          <a:xfrm>
            <a:off x="1" y="13476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Мини-калькулятор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Рисунок 2"/>
          <p:cNvPicPr/>
          <p:nvPr/>
        </p:nvPicPr>
        <p:blipFill>
          <a:blip r:embed="rId2"/>
          <a:stretch/>
        </p:blipFill>
        <p:spPr>
          <a:xfrm>
            <a:off x="454029" y="2609437"/>
            <a:ext cx="5107472" cy="4001301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099768-BE21-4786-BF07-C3A79F3B79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980272" y="1582628"/>
            <a:ext cx="6894490" cy="429055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A871-430C-47A0-A2A7-BFD391B840EF}"/>
              </a:ext>
            </a:extLst>
          </p:cNvPr>
          <p:cNvSpPr txBox="1"/>
          <p:nvPr/>
        </p:nvSpPr>
        <p:spPr>
          <a:xfrm>
            <a:off x="195943" y="83975"/>
            <a:ext cx="6718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Установка символов табуляции в качестве отступов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95</TotalTime>
  <Words>70</Words>
  <Application>Microsoft Office PowerPoint</Application>
  <PresentationFormat>Широкоэкранный</PresentationFormat>
  <Paragraphs>24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Century Gothic</vt:lpstr>
      <vt:lpstr>Garamond</vt:lpstr>
      <vt:lpstr>Sitka Banner</vt:lpstr>
      <vt:lpstr>Sitka Heading</vt:lpstr>
      <vt:lpstr>Times New Roman</vt:lpstr>
      <vt:lpstr>Сетка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Практическая работа по РМП</dc:title>
  <dc:subject/>
  <dc:creator>Пользователь</dc:creator>
  <dc:description/>
  <cp:lastModifiedBy>Admin</cp:lastModifiedBy>
  <cp:revision>9</cp:revision>
  <dcterms:created xsi:type="dcterms:W3CDTF">2025-04-14T16:19:14Z</dcterms:created>
  <dcterms:modified xsi:type="dcterms:W3CDTF">2025-04-21T06:28:25Z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